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53" r:id="rId1"/>
  </p:sldMasterIdLst>
  <p:notesMasterIdLst>
    <p:notesMasterId r:id="rId13"/>
  </p:notesMasterIdLst>
  <p:handoutMasterIdLst>
    <p:handoutMasterId r:id="rId14"/>
  </p:handoutMasterIdLst>
  <p:sldIdLst>
    <p:sldId id="282" r:id="rId2"/>
    <p:sldId id="283" r:id="rId3"/>
    <p:sldId id="281" r:id="rId4"/>
    <p:sldId id="286" r:id="rId5"/>
    <p:sldId id="284" r:id="rId6"/>
    <p:sldId id="287" r:id="rId7"/>
    <p:sldId id="288" r:id="rId8"/>
    <p:sldId id="289" r:id="rId9"/>
    <p:sldId id="290" r:id="rId10"/>
    <p:sldId id="292" r:id="rId11"/>
    <p:sldId id="29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Objects="1">
      <p:cViewPr varScale="1">
        <p:scale>
          <a:sx n="90" d="100"/>
          <a:sy n="90" d="100"/>
        </p:scale>
        <p:origin x="-19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99" d="100"/>
          <a:sy n="99" d="100"/>
        </p:scale>
        <p:origin x="-2808" y="4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53ABC1-61E7-9045-A88A-5653C4C45725}" type="datetimeFigureOut">
              <a:rPr lang="en-US" smtClean="0"/>
              <a:pPr/>
              <a:t>9/21/16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1A3F7-39D7-3E4B-B3C7-CDAEC25BC4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8070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67FCD-BD1A-FF4C-A0C0-4C643F1BB7E9}" type="datetimeFigureOut">
              <a:rPr lang="en-US" smtClean="0"/>
              <a:pPr/>
              <a:t>9/21/16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14BF9-1299-F441-AA19-850095793F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2941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3D5E0-A2A6-B340-A9F8-6774B021C8D8}" type="datetime1">
              <a:rPr lang="en-US" smtClean="0"/>
              <a:pPr/>
              <a:t>9/21/16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 dirty="0" smtClean="0"/>
              <a:t>Developed as part of the RCSB Collaborative Curriculum Development Program 2016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D441ED-22D9-48D6-AD92-DEFB12278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62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3EDEBA-46B3-C945-AD33-85498BEAB6EE}" type="datetime1">
              <a:rPr lang="en-US" smtClean="0"/>
              <a:pPr/>
              <a:t>9/21/16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 dirty="0" smtClean="0"/>
              <a:t>Developed as part of the RCSB Collaborative Curriculum Development Program 2016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1CC448-63BC-F049-B091-2BD6CF8C0A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91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ABE223-3ADA-2948-9ECE-4CBE3080171D}" type="datetime1">
              <a:rPr lang="en-US" smtClean="0"/>
              <a:pPr/>
              <a:t>9/21/16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 dirty="0" smtClean="0"/>
              <a:t>Developed as part of the RCSB Collaborative Curriculum Development Program 2016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1CC448-63BC-F049-B091-2BD6CF8C0A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884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044D65-C71E-5443-B42C-F73223E80F93}" type="datetime1">
              <a:rPr lang="en-US" smtClean="0"/>
              <a:pPr/>
              <a:t>9/21/16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 dirty="0" smtClean="0"/>
              <a:t>Developed as part of the RCSB Collaborative Curriculum Development Program 2016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1CC448-63BC-F049-B091-2BD6CF8C0A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841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31F83A-637F-4048-9C50-B90463E37036}" type="datetime1">
              <a:rPr lang="en-US" smtClean="0"/>
              <a:pPr/>
              <a:t>9/21/16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 dirty="0" smtClean="0"/>
              <a:t>Developed as part of the RCSB Collaborative Curriculum Development Program 2016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D441ED-22D9-48D6-AD92-DEFB122789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244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B53CBA-04C0-F742-B319-3D7171E296B8}" type="datetime1">
              <a:rPr lang="en-US" smtClean="0"/>
              <a:pPr/>
              <a:t>9/21/16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 dirty="0" smtClean="0"/>
              <a:t>Developed as part of the RCSB Collaborative Curriculum Development Program 2016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1CC448-63BC-F049-B091-2BD6CF8C0A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606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BA077C-3CDA-C54F-8CC0-EB16D03F37A1}" type="datetime1">
              <a:rPr lang="en-US" smtClean="0"/>
              <a:pPr/>
              <a:t>9/21/16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 dirty="0" smtClean="0"/>
              <a:t>Developed as part of the RCSB Collaborative Curriculum Development Program 2016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1CC448-63BC-F049-B091-2BD6CF8C0A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972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1BEDDD-346D-F043-8083-4F9198942A3A}" type="datetime1">
              <a:rPr lang="en-US" smtClean="0"/>
              <a:pPr/>
              <a:t>9/21/16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 dirty="0" smtClean="0"/>
              <a:t>Developed as part of the RCSB Collaborative Curriculum Development Program 2016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1CC448-63BC-F049-B091-2BD6CF8C0A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613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93E3D4-1115-FD47-BBF0-6D52281F79C8}" type="datetime1">
              <a:rPr lang="en-US" smtClean="0"/>
              <a:pPr/>
              <a:t>9/21/16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 dirty="0" smtClean="0"/>
              <a:t>Developed as part of the RCSB Collaborative Curriculum Development Program 2016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1CC448-63BC-F049-B091-2BD6CF8C0A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21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AAD551-709F-EB4C-A917-C4BF39ACE47D}" type="datetime1">
              <a:rPr lang="en-US" smtClean="0"/>
              <a:pPr/>
              <a:t>9/21/16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 dirty="0" smtClean="0"/>
              <a:t>Developed as part of the RCSB Collaborative Curriculum Development Program 2016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1CC448-63BC-F049-B091-2BD6CF8C0A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386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DE4FC9-A90A-FF40-A2B2-F3D9576556D7}" type="datetime1">
              <a:rPr lang="en-US" smtClean="0"/>
              <a:pPr/>
              <a:t>9/21/16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 dirty="0" smtClean="0"/>
              <a:t>Developed as part of the RCSB Collaborative Curriculum Development Program 2016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1CC448-63BC-F049-B091-2BD6CF8C0A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665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579394"/>
            <a:ext cx="9144000" cy="284162"/>
          </a:xfrm>
          <a:prstGeom prst="rect">
            <a:avLst/>
          </a:prstGeom>
          <a:solidFill>
            <a:srgbClr val="6B96B7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742950"/>
          </a:xfrm>
          <a:prstGeom prst="rect">
            <a:avLst/>
          </a:prstGeom>
          <a:solidFill>
            <a:srgbClr val="6B96B7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148166"/>
            <a:ext cx="8166100" cy="5947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72250"/>
            <a:ext cx="9144000" cy="26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6B96B7"/>
                </a:solidFill>
              </a:defRPr>
            </a:lvl1pPr>
          </a:lstStyle>
          <a:p>
            <a:r>
              <a:rPr lang="en-US" dirty="0" smtClean="0"/>
              <a:t>Developed as part of the RCSB Collaborative Curriculum Development Program 2016 </a:t>
            </a:r>
          </a:p>
        </p:txBody>
      </p:sp>
      <p:pic>
        <p:nvPicPr>
          <p:cNvPr id="7" name="Picture 6" descr="PDB-RCSB-logo-blue.ep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949" y="287866"/>
            <a:ext cx="1492775" cy="39857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746900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rgbClr val="3A526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Learning About Proteins: </a:t>
            </a:r>
            <a:br>
              <a:rPr lang="en-US" dirty="0" smtClean="0"/>
            </a:br>
            <a:r>
              <a:rPr lang="en-US" dirty="0" smtClean="0"/>
              <a:t>Asking the Right Questions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Meenakshi</a:t>
            </a:r>
            <a:r>
              <a:rPr lang="en-US" dirty="0" smtClean="0"/>
              <a:t> Bhattacharya, Ph.D.</a:t>
            </a:r>
          </a:p>
          <a:p>
            <a:r>
              <a:rPr lang="en-US" dirty="0" err="1" smtClean="0"/>
              <a:t>Shuchismita</a:t>
            </a:r>
            <a:r>
              <a:rPr lang="en-US" dirty="0" smtClean="0"/>
              <a:t> Dutta, Ph.D.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Developed as part of the RCSB Collaborative Curriculum Development Program 2016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9810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Questions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top three </a:t>
            </a:r>
            <a:r>
              <a:rPr lang="en-US" dirty="0"/>
              <a:t>priority </a:t>
            </a:r>
            <a:r>
              <a:rPr lang="en-US" dirty="0" smtClean="0"/>
              <a:t>questions in the class?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What are some of the rationales </a:t>
            </a:r>
            <a:r>
              <a:rPr lang="en-US" dirty="0"/>
              <a:t>for selecting </a:t>
            </a:r>
            <a:r>
              <a:rPr lang="en-US" dirty="0" smtClean="0"/>
              <a:t>these questions?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Developed as part of the RCSB Collaborative Curriculum Development Program 2016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7895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did you learn?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What value does it have?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Post the top 3-5 questions on the classroom wall to guide learning about Proteins.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Developed as part of the RCSB Collaborative Curriculum Development Program 2016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8236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ways in which proteins are important in biology and medicine</a:t>
            </a:r>
          </a:p>
          <a:p>
            <a:r>
              <a:rPr lang="en-US" dirty="0" smtClean="0"/>
              <a:t>Develop questions that can guide learning about protein structure and functions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Developed as part of the RCSB Collaborative Curriculum Development Program 2016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0329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/>
              <a:t>Formulation </a:t>
            </a:r>
            <a:r>
              <a:rPr lang="en-US" dirty="0" err="1" smtClean="0"/>
              <a:t>Technique</a:t>
            </a:r>
            <a:r>
              <a:rPr lang="en-US" baseline="30000" dirty="0" err="1" smtClean="0"/>
              <a:t>TM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</a:t>
            </a:r>
            <a:r>
              <a:rPr lang="en-US" dirty="0" smtClean="0"/>
              <a:t>lso </a:t>
            </a:r>
            <a:r>
              <a:rPr lang="en-US" dirty="0"/>
              <a:t>referred to as </a:t>
            </a:r>
            <a:r>
              <a:rPr lang="en-US" dirty="0" smtClean="0"/>
              <a:t>QFT</a:t>
            </a:r>
            <a:r>
              <a:rPr lang="en-US" baseline="30000" dirty="0" smtClean="0"/>
              <a:t>TM</a:t>
            </a:r>
            <a:endParaRPr lang="en-US" baseline="30000" dirty="0"/>
          </a:p>
          <a:p>
            <a:r>
              <a:rPr lang="en-US" dirty="0" smtClean="0"/>
              <a:t>Steps – </a:t>
            </a:r>
            <a:r>
              <a:rPr lang="en-US" dirty="0"/>
              <a:t>D</a:t>
            </a:r>
            <a:r>
              <a:rPr lang="en-US" dirty="0" smtClean="0"/>
              <a:t>ecide on a topic</a:t>
            </a:r>
          </a:p>
          <a:p>
            <a:pPr lvl="1"/>
            <a:r>
              <a:rPr lang="en-US" dirty="0" smtClean="0"/>
              <a:t>Produce </a:t>
            </a:r>
            <a:r>
              <a:rPr lang="en-US" dirty="0"/>
              <a:t>as many questions as you can (in a group or individually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Categorize </a:t>
            </a:r>
            <a:r>
              <a:rPr lang="en-US" dirty="0"/>
              <a:t>questions as open or </a:t>
            </a:r>
            <a:r>
              <a:rPr lang="en-US" dirty="0" smtClean="0"/>
              <a:t>closed </a:t>
            </a:r>
          </a:p>
          <a:p>
            <a:pPr lvl="1"/>
            <a:r>
              <a:rPr lang="en-US" dirty="0" smtClean="0"/>
              <a:t>Improve questions by </a:t>
            </a:r>
            <a:r>
              <a:rPr lang="en-US" dirty="0"/>
              <a:t>changing some closed questions to open ones and vice-</a:t>
            </a:r>
            <a:r>
              <a:rPr lang="en-US" dirty="0" smtClean="0"/>
              <a:t>versa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Prioritize the Questions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ecide </a:t>
            </a:r>
            <a:r>
              <a:rPr lang="en-US" dirty="0"/>
              <a:t>how to use </a:t>
            </a:r>
            <a:r>
              <a:rPr lang="en-US" dirty="0" smtClean="0"/>
              <a:t>the Questions 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Developed as part of the RCSB Collaborative Curriculum Development Program 2016 </a:t>
            </a:r>
            <a:endParaRPr lang="en-US" dirty="0" smtClean="0"/>
          </a:p>
        </p:txBody>
      </p:sp>
      <p:pic>
        <p:nvPicPr>
          <p:cNvPr id="5" name="Picture 4" descr="logo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0167" y="4718050"/>
            <a:ext cx="1600200" cy="1102691"/>
          </a:xfrm>
          <a:prstGeom prst="rect">
            <a:avLst/>
          </a:prstGeom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7117767" y="5594350"/>
            <a:ext cx="20574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-106" charset="0"/>
                <a:cs typeface="Arial"/>
              </a:rPr>
              <a:t>www.rightquestion.org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-106" charset="0"/>
                <a:cs typeface="Arial"/>
              </a:rPr>
              <a:t>©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Times New Roman" pitchFamily="-106" charset="0"/>
                <a:cs typeface="Arial"/>
              </a:rPr>
              <a:t> 2001- 2012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/>
              <a:ea typeface="Times New Roman" pitchFamily="-106" charset="0"/>
              <a:cs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utura Condensed" pitchFamily="-106" charset="0"/>
              <a:ea typeface="Times New Roman" pitchFamily="-106" charset="0"/>
            </a:endParaRPr>
          </a:p>
        </p:txBody>
      </p:sp>
      <p:pic>
        <p:nvPicPr>
          <p:cNvPr id="7" name="Picture 6" descr="creative-commons-badge-icons-by-nc-s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8767" y="6235700"/>
            <a:ext cx="12192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002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Asking and Improving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Ask Questions (2 </a:t>
            </a:r>
            <a:r>
              <a:rPr lang="en-US" dirty="0" err="1" smtClean="0"/>
              <a:t>mins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sk </a:t>
            </a:r>
            <a:r>
              <a:rPr lang="en-US" dirty="0"/>
              <a:t>as many questions as you can</a:t>
            </a:r>
          </a:p>
          <a:p>
            <a:pPr lvl="1"/>
            <a:r>
              <a:rPr lang="en-US" dirty="0"/>
              <a:t>Do not stop to discuss, judge or answer the </a:t>
            </a:r>
            <a:r>
              <a:rPr lang="en-US" dirty="0" smtClean="0"/>
              <a:t>questions</a:t>
            </a:r>
            <a:endParaRPr lang="en-US" dirty="0"/>
          </a:p>
          <a:p>
            <a:pPr lvl="1"/>
            <a:r>
              <a:rPr lang="en-US" dirty="0"/>
              <a:t>Write down every question </a:t>
            </a:r>
            <a:r>
              <a:rPr lang="en-US" dirty="0" smtClean="0"/>
              <a:t>just </a:t>
            </a:r>
            <a:r>
              <a:rPr lang="en-US" dirty="0"/>
              <a:t>as you think of them </a:t>
            </a:r>
          </a:p>
          <a:p>
            <a:pPr lvl="1"/>
            <a:r>
              <a:rPr lang="en-US" dirty="0"/>
              <a:t>Change any statement into a </a:t>
            </a:r>
            <a:r>
              <a:rPr lang="en-US" dirty="0" smtClean="0"/>
              <a:t>question</a:t>
            </a:r>
          </a:p>
          <a:p>
            <a:r>
              <a:rPr lang="en-US" dirty="0" smtClean="0"/>
              <a:t>Organize questions (2-3 </a:t>
            </a:r>
            <a:r>
              <a:rPr lang="en-US" dirty="0" err="1" smtClean="0"/>
              <a:t>mins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Closed-ended questions </a:t>
            </a:r>
            <a:r>
              <a:rPr lang="en-US" dirty="0" smtClean="0"/>
              <a:t>– can </a:t>
            </a:r>
            <a:r>
              <a:rPr lang="en-US" dirty="0"/>
              <a:t>be answered with “yes” or “no” or with one </a:t>
            </a:r>
            <a:r>
              <a:rPr lang="en-US" dirty="0" smtClean="0"/>
              <a:t>word</a:t>
            </a:r>
            <a:endParaRPr lang="en-US" dirty="0"/>
          </a:p>
          <a:p>
            <a:pPr lvl="1"/>
            <a:r>
              <a:rPr lang="en-US" dirty="0" smtClean="0"/>
              <a:t>Open</a:t>
            </a:r>
            <a:r>
              <a:rPr lang="en-US" dirty="0"/>
              <a:t>-ended questions – </a:t>
            </a:r>
            <a:r>
              <a:rPr lang="en-US" dirty="0" smtClean="0"/>
              <a:t>require </a:t>
            </a:r>
            <a:r>
              <a:rPr lang="en-US" dirty="0"/>
              <a:t>an explanation and cannot be answered with yes” or “no” or with one </a:t>
            </a:r>
            <a:r>
              <a:rPr lang="en-US" dirty="0" smtClean="0"/>
              <a:t>word</a:t>
            </a:r>
            <a:endParaRPr lang="en-US" dirty="0"/>
          </a:p>
          <a:p>
            <a:pPr lvl="1"/>
            <a:r>
              <a:rPr lang="en-US" dirty="0" smtClean="0"/>
              <a:t>Identify and </a:t>
            </a:r>
            <a:r>
              <a:rPr lang="en-US" dirty="0"/>
              <a:t>m</a:t>
            </a:r>
            <a:r>
              <a:rPr lang="en-US" dirty="0" smtClean="0"/>
              <a:t>ark </a:t>
            </a:r>
            <a:r>
              <a:rPr lang="en-US" dirty="0"/>
              <a:t>the closed-ended questions with a C and the open-ended questions with an </a:t>
            </a:r>
            <a:r>
              <a:rPr lang="en-US" dirty="0" smtClean="0"/>
              <a:t>O</a:t>
            </a:r>
          </a:p>
          <a:p>
            <a:r>
              <a:rPr lang="en-US" dirty="0" smtClean="0"/>
              <a:t>Improve questions (2 </a:t>
            </a:r>
            <a:r>
              <a:rPr lang="en-US" dirty="0" err="1" smtClean="0"/>
              <a:t>mins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Review </a:t>
            </a:r>
            <a:r>
              <a:rPr lang="en-US" dirty="0" smtClean="0"/>
              <a:t>questions </a:t>
            </a:r>
            <a:r>
              <a:rPr lang="en-US" dirty="0"/>
              <a:t>and change one closed ended question into an open-</a:t>
            </a:r>
            <a:r>
              <a:rPr lang="en-US" dirty="0" smtClean="0"/>
              <a:t>ended </a:t>
            </a:r>
            <a:endParaRPr lang="en-US" dirty="0"/>
          </a:p>
          <a:p>
            <a:pPr lvl="1"/>
            <a:r>
              <a:rPr lang="en-US" dirty="0"/>
              <a:t>Then, change one open-ended question into a closed-ended </a:t>
            </a:r>
            <a:r>
              <a:rPr lang="en-US" dirty="0" smtClean="0"/>
              <a:t>one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Developed as part of the RCSB Collaborative Curriculum Development Program 2016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9918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Examine </a:t>
            </a:r>
            <a:r>
              <a:rPr lang="en-US" dirty="0" smtClean="0"/>
              <a:t>Pictures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These are pictures of </a:t>
            </a:r>
            <a:r>
              <a:rPr lang="en-US" dirty="0"/>
              <a:t>three year </a:t>
            </a:r>
            <a:r>
              <a:rPr lang="en-US" dirty="0" smtClean="0"/>
              <a:t>old boy </a:t>
            </a:r>
            <a:r>
              <a:rPr lang="en-US" dirty="0"/>
              <a:t>“J.L.</a:t>
            </a:r>
            <a:r>
              <a:rPr lang="en-US" dirty="0" smtClean="0"/>
              <a:t>”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Developed as part of the RCSB Collaborative Curriculum Development Program 2016 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585" y="2209800"/>
            <a:ext cx="5303520" cy="394386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228600" y="6153835"/>
            <a:ext cx="8839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/>
              <a:t>The photo on the left was taken in Dec 15, 1922 and the right photo of the same boy was taken on Feb 15, 1923</a:t>
            </a:r>
            <a:endParaRPr lang="en-US" sz="1500" dirty="0"/>
          </a:p>
        </p:txBody>
      </p:sp>
      <p:sp>
        <p:nvSpPr>
          <p:cNvPr id="7" name="TextBox 6"/>
          <p:cNvSpPr txBox="1"/>
          <p:nvPr/>
        </p:nvSpPr>
        <p:spPr>
          <a:xfrm>
            <a:off x="6781800" y="3205132"/>
            <a:ext cx="369332" cy="296706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dirty="0"/>
              <a:t>Image courtesy Eli Lilly and Company Archives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90800" y="2208311"/>
            <a:ext cx="6848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Before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57800" y="2208311"/>
            <a:ext cx="5746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FFFF"/>
                </a:solidFill>
              </a:rPr>
              <a:t>After</a:t>
            </a:r>
          </a:p>
        </p:txBody>
      </p:sp>
    </p:spTree>
    <p:extLst>
      <p:ext uri="{BB962C8B-B14F-4D97-AF65-F5344CB8AC3E}">
        <p14:creationId xmlns:p14="http://schemas.microsoft.com/office/powerpoint/2010/main" val="2014650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 the QFT</a:t>
            </a:r>
            <a:r>
              <a:rPr lang="en-US" baseline="30000" dirty="0" smtClean="0"/>
              <a:t>TM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questions come to your mind regarding these pictures and their subject?</a:t>
            </a:r>
          </a:p>
          <a:p>
            <a:r>
              <a:rPr lang="en-US" dirty="0"/>
              <a:t>Change any </a:t>
            </a:r>
            <a:r>
              <a:rPr lang="en-US" dirty="0" smtClean="0"/>
              <a:t>statements about the pictures into a question</a:t>
            </a:r>
          </a:p>
          <a:p>
            <a:r>
              <a:rPr lang="en-US" dirty="0" smtClean="0"/>
              <a:t>Organize and mark your questions as closed- and open-ended questions </a:t>
            </a:r>
          </a:p>
          <a:p>
            <a:r>
              <a:rPr lang="en-US" dirty="0" smtClean="0"/>
              <a:t>Change </a:t>
            </a:r>
            <a:r>
              <a:rPr lang="en-US" dirty="0"/>
              <a:t>one open-ended question into a closed-ended </a:t>
            </a:r>
            <a:r>
              <a:rPr lang="en-US" dirty="0" smtClean="0"/>
              <a:t>one and vice-versa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Developed as part of the RCSB Collaborative Curriculum Development Program 2016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3999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Information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Developed as part of the RCSB Collaborative Curriculum Development Program 2016 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585" y="2209800"/>
            <a:ext cx="5303520" cy="394386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52400" y="6153835"/>
            <a:ext cx="8839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/>
              <a:t>The photo on the left was taken in Dec 15, 1922 and the right photo of the same boy was taken on Feb 15, 1923</a:t>
            </a:r>
            <a:endParaRPr lang="en-US" sz="1500" dirty="0"/>
          </a:p>
        </p:txBody>
      </p:sp>
      <p:sp>
        <p:nvSpPr>
          <p:cNvPr id="7" name="TextBox 6"/>
          <p:cNvSpPr txBox="1"/>
          <p:nvPr/>
        </p:nvSpPr>
        <p:spPr>
          <a:xfrm>
            <a:off x="6781800" y="3205132"/>
            <a:ext cx="369332" cy="296706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dirty="0"/>
              <a:t>Image courtesy Eli Lilly and Company Archives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12192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 Dec 15, 1922, before insulin was administered JL weighed only 15 lbs. (child in mother’s arm). </a:t>
            </a:r>
            <a:endParaRPr lang="en-US" dirty="0" smtClean="0"/>
          </a:p>
          <a:p>
            <a:r>
              <a:rPr lang="en-US" dirty="0" smtClean="0"/>
              <a:t>After </a:t>
            </a:r>
            <a:r>
              <a:rPr lang="en-US" dirty="0"/>
              <a:t>treatment with insulin, by Feb 15, 1923, JL weighed 29 lbs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90800" y="2208311"/>
            <a:ext cx="6848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Before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57800" y="2208311"/>
            <a:ext cx="5746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FFFF"/>
                </a:solidFill>
              </a:rPr>
              <a:t>After</a:t>
            </a:r>
          </a:p>
        </p:txBody>
      </p:sp>
    </p:spTree>
    <p:extLst>
      <p:ext uri="{BB962C8B-B14F-4D97-AF65-F5344CB8AC3E}">
        <p14:creationId xmlns:p14="http://schemas.microsoft.com/office/powerpoint/2010/main" val="1771017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Questions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you just learned, do you want to make any changes/additions to your questions? 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Developed as part of the RCSB Collaborative Curriculum Development Program 2016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89773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Prioritize Questions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the three most important questions from your </a:t>
            </a:r>
            <a:r>
              <a:rPr lang="en-US" dirty="0" smtClean="0"/>
              <a:t>list  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Number each </a:t>
            </a:r>
            <a:r>
              <a:rPr lang="en-US" dirty="0" smtClean="0"/>
              <a:t>question in order of priority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Developed as part of the RCSB Collaborative Curriculum Development Program 2016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7359024"/>
      </p:ext>
    </p:extLst>
  </p:cSld>
  <p:clrMapOvr>
    <a:masterClrMapping/>
  </p:clrMapOvr>
</p:sld>
</file>

<file path=ppt/theme/theme1.xml><?xml version="1.0" encoding="utf-8"?>
<a:theme xmlns:a="http://schemas.openxmlformats.org/drawingml/2006/main" name="RCSB-CCDP-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RCSB-CCDP-2015.potx</Template>
  <TotalTime>815</TotalTime>
  <Words>620</Words>
  <Application>Microsoft Macintosh PowerPoint</Application>
  <PresentationFormat>On-screen Show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RCSB-CCDP-2015</vt:lpstr>
      <vt:lpstr>Learning About Proteins:  Asking the Right Questions</vt:lpstr>
      <vt:lpstr>Learning Objectives</vt:lpstr>
      <vt:lpstr>Question Formulation TechniqueTM</vt:lpstr>
      <vt:lpstr>Asking and Improving Questions</vt:lpstr>
      <vt:lpstr>Examine Pictures </vt:lpstr>
      <vt:lpstr>Apply the QFTTM Method</vt:lpstr>
      <vt:lpstr>Additional Information</vt:lpstr>
      <vt:lpstr>Improving Questions</vt:lpstr>
      <vt:lpstr>Prioritize Questions</vt:lpstr>
      <vt:lpstr>Share Questions</vt:lpstr>
      <vt:lpstr>Reflection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QFT</dc:title>
  <dc:subject/>
  <dc:creator>SD</dc:creator>
  <cp:keywords/>
  <dc:description/>
  <cp:lastModifiedBy>pdb</cp:lastModifiedBy>
  <cp:revision>63</cp:revision>
  <dcterms:created xsi:type="dcterms:W3CDTF">2013-08-23T15:52:27Z</dcterms:created>
  <dcterms:modified xsi:type="dcterms:W3CDTF">2016-09-21T18:23:12Z</dcterms:modified>
  <cp:category/>
</cp:coreProperties>
</file>